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wma>
</file>

<file path=ppt/media/media2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5F90F-342A-4BC0-9AA5-63899B464D22}" type="datetimeFigureOut">
              <a:rPr lang="fr-FR" smtClean="0"/>
              <a:t>29/04/2020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89459-8B41-4F9B-B85C-E68457663FFD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28596" y="714356"/>
            <a:ext cx="8286808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En utilisant le quantificateur universel</a:t>
            </a:r>
            <a:endParaRPr kumimoji="0" lang="fr-FR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fr-FR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5. </a:t>
            </a:r>
            <a:r>
              <a:rPr kumimoji="0" lang="fr-FR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Donner le nom des fournisseurs qui ne fournissent pas p1, s'écrit :</a:t>
            </a:r>
            <a:endParaRPr kumimoji="0" lang="fr-FR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</a:t>
            </a:r>
            <a:r>
              <a:rPr kumimoji="0" lang="fr-FR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f.Nom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/ Fournisseur(f)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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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x (Fourniture(x)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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f.NF 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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x.NF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V x.NP 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P1)</a:t>
            </a:r>
            <a:endParaRPr kumimoji="0" lang="fr-FR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fr-FR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Sachant que 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x P(x) 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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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x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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P(x) alors la requête précédente peut se réécrire en :</a:t>
            </a:r>
            <a:endParaRPr kumimoji="0" lang="fr-FR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fr-FR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</a:t>
            </a:r>
            <a:r>
              <a:rPr kumimoji="0" lang="fr-FR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f.Nom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/ Fournisseur(f)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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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x (Fourniture(x)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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f.NF = x.NF 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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x.NP =</a:t>
            </a:r>
            <a:r>
              <a:rPr kumimoji="0" lang="fr-FR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P1)</a:t>
            </a:r>
          </a:p>
          <a:p>
            <a:r>
              <a:rPr lang="fr-FR" i="1" dirty="0">
                <a:latin typeface="Times New Roman" pitchFamily="18" charset="0"/>
                <a:cs typeface="Times New Roman" pitchFamily="18" charset="0"/>
              </a:rPr>
              <a:t>En utilisant les deux quantificateurs</a:t>
            </a:r>
            <a:endParaRPr lang="fr-FR" dirty="0">
              <a:latin typeface="Times New Roman" pitchFamily="18" charset="0"/>
              <a:cs typeface="Times New Roman" pitchFamily="18" charset="0"/>
            </a:endParaRPr>
          </a:p>
          <a:p>
            <a:r>
              <a:rPr lang="fr-FR" b="1" dirty="0">
                <a:latin typeface="Times New Roman" pitchFamily="18" charset="0"/>
                <a:cs typeface="Times New Roman" pitchFamily="18" charset="0"/>
              </a:rPr>
              <a:t> </a:t>
            </a:r>
            <a:endParaRPr lang="fr-FR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6. Donner 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le nom des fournisseurs ayant fourni toutes les pièces :</a:t>
            </a:r>
          </a:p>
          <a:p>
            <a:r>
              <a:rPr lang="fr-FR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r>
              <a:rPr lang="fr-FR" b="1" dirty="0">
                <a:latin typeface="Times New Roman" pitchFamily="18" charset="0"/>
                <a:cs typeface="Times New Roman" pitchFamily="18" charset="0"/>
                <a:sym typeface="Symbol"/>
              </a:rPr>
              <a:t></a:t>
            </a:r>
            <a:r>
              <a:rPr lang="fr-FR" b="1" dirty="0" err="1">
                <a:latin typeface="Times New Roman" pitchFamily="18" charset="0"/>
                <a:cs typeface="Times New Roman" pitchFamily="18" charset="0"/>
              </a:rPr>
              <a:t>f.Nom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 / Fournisseur(f)  </a:t>
            </a:r>
            <a:r>
              <a:rPr lang="fr-FR" b="1" dirty="0">
                <a:latin typeface="Times New Roman" pitchFamily="18" charset="0"/>
                <a:cs typeface="Times New Roman" pitchFamily="18" charset="0"/>
                <a:sym typeface="Symbol"/>
              </a:rPr>
              <a:t>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b="1" dirty="0">
                <a:latin typeface="Times New Roman" pitchFamily="18" charset="0"/>
                <a:cs typeface="Times New Roman" pitchFamily="18" charset="0"/>
                <a:sym typeface="Symbol"/>
              </a:rPr>
              <a:t>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y (pièce (y)  </a:t>
            </a:r>
            <a:r>
              <a:rPr lang="fr-FR" b="1" dirty="0">
                <a:latin typeface="Times New Roman" pitchFamily="18" charset="0"/>
                <a:cs typeface="Times New Roman" pitchFamily="18" charset="0"/>
                <a:sym typeface="Symbol"/>
              </a:rPr>
              <a:t>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x (Fourniture(x)  </a:t>
            </a:r>
            <a:r>
              <a:rPr lang="fr-FR" b="1" dirty="0">
                <a:latin typeface="Times New Roman" pitchFamily="18" charset="0"/>
                <a:cs typeface="Times New Roman" pitchFamily="18" charset="0"/>
                <a:sym typeface="Symbol"/>
              </a:rPr>
              <a:t>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 f.NF = x.NF  </a:t>
            </a:r>
            <a:r>
              <a:rPr lang="fr-FR" b="1" dirty="0">
                <a:latin typeface="Times New Roman" pitchFamily="18" charset="0"/>
                <a:cs typeface="Times New Roman" pitchFamily="18" charset="0"/>
                <a:sym typeface="Symbol"/>
              </a:rPr>
              <a:t>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 x.NP =  y.NP))</a:t>
            </a:r>
            <a:r>
              <a:rPr lang="fr-FR" b="1" dirty="0">
                <a:latin typeface="Times New Roman" pitchFamily="18" charset="0"/>
                <a:cs typeface="Times New Roman" pitchFamily="18" charset="0"/>
                <a:sym typeface="Symbol"/>
              </a:rPr>
              <a:t></a:t>
            </a:r>
            <a:endParaRPr lang="fr-FR" dirty="0">
              <a:latin typeface="Times New Roman" pitchFamily="18" charset="0"/>
              <a:cs typeface="Times New Roman" pitchFamily="18" charset="0"/>
            </a:endParaRPr>
          </a:p>
          <a:p>
            <a:r>
              <a:rPr lang="fr-FR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r>
              <a:rPr lang="fr-FR" dirty="0">
                <a:latin typeface="Times New Roman" pitchFamily="18" charset="0"/>
                <a:cs typeface="Times New Roman" pitchFamily="18" charset="0"/>
              </a:rPr>
              <a:t>qui signifie : pour toutes les pièces il existe un n-</a:t>
            </a:r>
            <a:r>
              <a:rPr lang="fr-FR" dirty="0" err="1">
                <a:latin typeface="Times New Roman" pitchFamily="18" charset="0"/>
                <a:cs typeface="Times New Roman" pitchFamily="18" charset="0"/>
              </a:rPr>
              <a:t>uplets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x de fourniture reliant le numéro de fournisseur et le numéro de pièce.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fr-FR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fr-FR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0735"/>
    </mc:Choice>
    <mc:Fallback>
      <p:transition spd="slow" advTm="4907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285720" y="928670"/>
            <a:ext cx="8429684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16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En utilisant l'implication :</a:t>
            </a: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228600" algn="l"/>
              </a:tabLs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Donner le numéro des fournisseurs qui fournissent au moins toutes les pièces fournies par le fournisseur F2.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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f.NF / Fournisseur(f)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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 (pièce (p)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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x (Fourniture(x)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x.NF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= F2 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x.NP =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p.NP) 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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y (Fourniture(y)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y.NF = f.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y.NP = p.NP))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</a:t>
            </a: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Le symbole 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représente l'implication et notre requête peut être lue : '' pour toutes les pièces, si F2 fournit la pièce, alors le fournisseur f fournie la pièce''.</a:t>
            </a: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228600" algn="l"/>
              </a:tabLst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L'implication est intuitivement plus facile mais on peut toujours écrire la requête en remplaçant  A 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B par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(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A) V B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et 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x P(x)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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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x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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P(x)</a:t>
            </a: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228600" algn="l"/>
              </a:tabLst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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f.NF / Fournisseur(f)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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 (pièce (p)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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x (Fourniture(x)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x.NF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= F2 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x.NP =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p.NP) 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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y (Fourniture(y)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y.NF = f.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y.NP = p.NP)))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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Cette traduction est mieux adaptée à l’écriture de cette requête en SQL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281"/>
    </mc:Choice>
    <mc:Fallback>
      <p:transition spd="slow" advTm="4272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278</Words>
  <Application>Microsoft Office PowerPoint</Application>
  <PresentationFormat>Affichage à l'écran (4:3)</PresentationFormat>
  <Paragraphs>28</Paragraphs>
  <Slides>2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Calibri</vt:lpstr>
      <vt:lpstr>Symbol</vt:lpstr>
      <vt:lpstr>Times New Roman</vt:lpstr>
      <vt:lpstr>Thème Office</vt:lpstr>
      <vt:lpstr>Présentation PowerPoint</vt:lpstr>
      <vt:lpstr>Présentation PowerPoint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 </dc:creator>
  <cp:lastModifiedBy>Utilisateur Windows</cp:lastModifiedBy>
  <cp:revision>2</cp:revision>
  <dcterms:created xsi:type="dcterms:W3CDTF">2020-04-21T14:18:51Z</dcterms:created>
  <dcterms:modified xsi:type="dcterms:W3CDTF">2020-04-29T10:25:18Z</dcterms:modified>
</cp:coreProperties>
</file>

<file path=docProps/thumbnail.jpeg>
</file>